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  <p:sldMasterId id="2147483669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B05C"/>
    <a:srgbClr val="CB5500"/>
    <a:srgbClr val="952E03"/>
    <a:srgbClr val="F0FAFF"/>
    <a:srgbClr val="7AAADE"/>
    <a:srgbClr val="295572"/>
    <a:srgbClr val="2020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18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jp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YC-vintag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2900"/>
            <a:ext cx="9144000" cy="36075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307118" y="2556633"/>
            <a:ext cx="4462763" cy="1521175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algn="ctr">
              <a:defRPr sz="3200" b="0">
                <a:solidFill>
                  <a:schemeClr val="bg1">
                    <a:lumMod val="95000"/>
                  </a:schemeClr>
                </a:solidFill>
                <a:latin typeface="Diner-Fatt"/>
                <a:cs typeface="Diner-Fat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038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4701908" y="2073857"/>
            <a:ext cx="4107812" cy="40778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331795" y="2073857"/>
            <a:ext cx="4107812" cy="40778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NYC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29" b="19479"/>
          <a:stretch/>
        </p:blipFill>
        <p:spPr>
          <a:xfrm>
            <a:off x="0" y="2609797"/>
            <a:ext cx="9144000" cy="32156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453A-6B12-3E4E-8E5B-4BFBFD851DC7}" type="datetimeFigureOut">
              <a:rPr lang="en-US" smtClean="0"/>
              <a:t>3/29/13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3842-EB21-0F45-9793-24408987166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31788" y="1200150"/>
            <a:ext cx="8477250" cy="711200"/>
          </a:xfr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" spc="2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 </a:t>
            </a: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endParaRPr lang="en-US" dirty="0" smtClean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10" name="Rectangle 9"/>
          <p:cNvSpPr>
            <a:spLocks noChangeAspect="1"/>
          </p:cNvSpPr>
          <p:nvPr userDrawn="1"/>
        </p:nvSpPr>
        <p:spPr>
          <a:xfrm>
            <a:off x="505562" y="2246351"/>
            <a:ext cx="3934045" cy="3905314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>
            <a:spLocks noChangeAspect="1"/>
          </p:cNvSpPr>
          <p:nvPr userDrawn="1"/>
        </p:nvSpPr>
        <p:spPr>
          <a:xfrm>
            <a:off x="4875675" y="2246351"/>
            <a:ext cx="3934045" cy="3905314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57237" y="2493630"/>
            <a:ext cx="3449177" cy="3459970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1400" smtClean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  </a:t>
            </a: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 smtClean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5139356" y="2493630"/>
            <a:ext cx="3449177" cy="3459970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1400" smtClean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  </a:t>
            </a: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20131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453A-6B12-3E4E-8E5B-4BFBFD851DC7}" type="datetimeFigureOut">
              <a:rPr lang="en-US" smtClean="0"/>
              <a:t>3/29/13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3842-EB21-0F45-9793-244089871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649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31983" y="3439829"/>
            <a:ext cx="8477737" cy="60302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453A-6B12-3E4E-8E5B-4BFBFD851DC7}" type="datetimeFigureOut">
              <a:rPr lang="en-US" smtClean="0"/>
              <a:t>3/29/13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3842-EB21-0F45-9793-244089871662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NYC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29" b="19479"/>
          <a:stretch/>
        </p:blipFill>
        <p:spPr>
          <a:xfrm>
            <a:off x="0" y="0"/>
            <a:ext cx="9144000" cy="3215644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4252913"/>
            <a:ext cx="1833562" cy="1968500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1400" smtClean="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endParaRPr lang="en-US" dirty="0" smtClean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3655220" y="4252913"/>
            <a:ext cx="1833562" cy="1968500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1400" smtClean="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endParaRPr lang="en-US" dirty="0" smtClean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6853238" y="4252913"/>
            <a:ext cx="1833562" cy="1968500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1400" smtClean="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endParaRPr lang="en-US" dirty="0" smtClean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72991" y="4252913"/>
            <a:ext cx="0" cy="19685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6171010" y="4252913"/>
            <a:ext cx="0" cy="196850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1881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453A-6B12-3E4E-8E5B-4BFBFD851DC7}" type="datetimeFigureOut">
              <a:rPr lang="en-US" smtClean="0"/>
              <a:t>3/29/13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3842-EB21-0F45-9793-24408987166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31983" y="457203"/>
            <a:ext cx="8477737" cy="60302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13"/>
          </p:nvPr>
        </p:nvSpPr>
        <p:spPr>
          <a:xfrm>
            <a:off x="331788" y="1328738"/>
            <a:ext cx="8477250" cy="46831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1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4701908" y="2073857"/>
            <a:ext cx="4107812" cy="40778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331795" y="2073857"/>
            <a:ext cx="4107812" cy="4077808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 descr="NYC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29" b="19479"/>
          <a:stretch/>
        </p:blipFill>
        <p:spPr>
          <a:xfrm>
            <a:off x="0" y="2609797"/>
            <a:ext cx="9144000" cy="321564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453A-6B12-3E4E-8E5B-4BFBFD851DC7}" type="datetimeFigureOut">
              <a:rPr lang="en-US" smtClean="0"/>
              <a:t>3/29/13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3842-EB21-0F45-9793-24408987166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331788" y="1200150"/>
            <a:ext cx="8477250" cy="711200"/>
          </a:xfr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200" spc="200"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 </a:t>
            </a: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endParaRPr lang="en-US" dirty="0" smtClean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 smtClean="0"/>
          </a:p>
          <a:p>
            <a:pPr lvl="0"/>
            <a:endParaRPr lang="en-US" dirty="0"/>
          </a:p>
        </p:txBody>
      </p:sp>
      <p:sp>
        <p:nvSpPr>
          <p:cNvPr id="10" name="Rectangle 9"/>
          <p:cNvSpPr>
            <a:spLocks noChangeAspect="1"/>
          </p:cNvSpPr>
          <p:nvPr userDrawn="1"/>
        </p:nvSpPr>
        <p:spPr>
          <a:xfrm>
            <a:off x="505562" y="2246351"/>
            <a:ext cx="3934045" cy="3905314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>
            <a:spLocks noChangeAspect="1"/>
          </p:cNvSpPr>
          <p:nvPr userDrawn="1"/>
        </p:nvSpPr>
        <p:spPr>
          <a:xfrm>
            <a:off x="4875675" y="2246351"/>
            <a:ext cx="3934045" cy="3905314"/>
          </a:xfrm>
          <a:prstGeom prst="rect">
            <a:avLst/>
          </a:prstGeom>
          <a:solidFill>
            <a:schemeClr val="bg1">
              <a:alpha val="94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57237" y="2493630"/>
            <a:ext cx="3449177" cy="3459970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1400" smtClean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  </a:t>
            </a: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 smtClean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5139356" y="2493630"/>
            <a:ext cx="3449177" cy="3459970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1400" smtClean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  </a:t>
            </a: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r>
              <a:rPr lang="en-US" dirty="0" smtClean="0"/>
              <a:t>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38005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YC-vintage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12900"/>
            <a:ext cx="9144000" cy="36075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307118" y="2556633"/>
            <a:ext cx="4462763" cy="1521175"/>
          </a:xfrm>
          <a:ln w="19050">
            <a:solidFill>
              <a:schemeClr val="bg1"/>
            </a:solidFill>
          </a:ln>
        </p:spPr>
        <p:txBody>
          <a:bodyPr>
            <a:normAutofit/>
          </a:bodyPr>
          <a:lstStyle>
            <a:lvl1pPr algn="ctr">
              <a:defRPr sz="3200" b="0">
                <a:solidFill>
                  <a:schemeClr val="bg1">
                    <a:lumMod val="95000"/>
                  </a:schemeClr>
                </a:solidFill>
                <a:latin typeface="Diner-Fatt"/>
                <a:cs typeface="Diner-Fat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962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453A-6B12-3E4E-8E5B-4BFBFD851DC7}" type="datetimeFigureOut">
              <a:rPr lang="en-US" smtClean="0"/>
              <a:t>3/29/13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3842-EB21-0F45-9793-244089871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284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31983" y="3439829"/>
            <a:ext cx="8477737" cy="60302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453A-6B12-3E4E-8E5B-4BFBFD851DC7}" type="datetimeFigureOut">
              <a:rPr lang="en-US" smtClean="0"/>
              <a:t>3/29/13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3842-EB21-0F45-9793-244089871662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 descr="NYC.jp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929" b="19479"/>
          <a:stretch/>
        </p:blipFill>
        <p:spPr>
          <a:xfrm>
            <a:off x="0" y="0"/>
            <a:ext cx="9162288" cy="3222076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4252913"/>
            <a:ext cx="1833562" cy="1968500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1400">
                <a:solidFill>
                  <a:srgbClr val="595959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endParaRPr lang="en-US" dirty="0" smtClean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3655220" y="4252913"/>
            <a:ext cx="1833562" cy="1968500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1400" smtClean="0">
                <a:solidFill>
                  <a:srgbClr val="595959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endParaRPr lang="en-US" dirty="0" smtClean="0"/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6853238" y="4252913"/>
            <a:ext cx="1833562" cy="1968500"/>
          </a:xfrm>
        </p:spPr>
        <p:txBody>
          <a:bodyPr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en-US" sz="1400" smtClean="0">
                <a:solidFill>
                  <a:srgbClr val="595959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consectetur</a:t>
            </a:r>
            <a:r>
              <a:rPr lang="en-US" dirty="0" smtClean="0"/>
              <a:t> </a:t>
            </a:r>
            <a:r>
              <a:rPr lang="en-US" dirty="0" err="1" smtClean="0"/>
              <a:t>adipisicing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, </a:t>
            </a:r>
            <a:r>
              <a:rPr lang="en-US" dirty="0" err="1" smtClean="0"/>
              <a:t>sed</a:t>
            </a:r>
            <a:r>
              <a:rPr lang="en-US" dirty="0" smtClean="0"/>
              <a:t> do </a:t>
            </a:r>
            <a:r>
              <a:rPr lang="en-US" dirty="0" err="1" smtClean="0"/>
              <a:t>eiusmod</a:t>
            </a:r>
            <a:r>
              <a:rPr lang="en-US" dirty="0" smtClean="0"/>
              <a:t> </a:t>
            </a:r>
            <a:r>
              <a:rPr lang="en-US" dirty="0" err="1" smtClean="0"/>
              <a:t>tempor</a:t>
            </a:r>
            <a:r>
              <a:rPr lang="en-US" dirty="0" smtClean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 smtClean="0"/>
              <a:t>ut</a:t>
            </a:r>
            <a:r>
              <a:rPr lang="en-US" dirty="0" smtClean="0"/>
              <a:t> </a:t>
            </a:r>
            <a:r>
              <a:rPr lang="en-US" dirty="0" err="1" smtClean="0"/>
              <a:t>labore</a:t>
            </a:r>
            <a:r>
              <a:rPr lang="en-US" dirty="0" smtClean="0"/>
              <a:t> et </a:t>
            </a:r>
            <a:r>
              <a:rPr lang="en-US" dirty="0" err="1" smtClean="0"/>
              <a:t>dolore</a:t>
            </a:r>
            <a:r>
              <a:rPr lang="en-US" dirty="0" smtClean="0"/>
              <a:t> magna </a:t>
            </a:r>
            <a:r>
              <a:rPr lang="en-US" dirty="0" err="1" smtClean="0"/>
              <a:t>aliqua</a:t>
            </a:r>
            <a:endParaRPr lang="en-US" dirty="0" smtClean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72991" y="4252913"/>
            <a:ext cx="0" cy="19685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6171010" y="4252913"/>
            <a:ext cx="0" cy="196850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0565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C453A-6B12-3E4E-8E5B-4BFBFD851DC7}" type="datetimeFigureOut">
              <a:rPr lang="en-US" smtClean="0"/>
              <a:t>3/29/13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753842-EB21-0F45-9793-24408987166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331983" y="457203"/>
            <a:ext cx="8477737" cy="603028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13"/>
          </p:nvPr>
        </p:nvSpPr>
        <p:spPr>
          <a:xfrm>
            <a:off x="331788" y="1328738"/>
            <a:ext cx="8477250" cy="4683125"/>
          </a:xfrm>
        </p:spPr>
        <p:txBody>
          <a:bodyPr/>
          <a:lstStyle>
            <a:lvl1pPr marL="0" indent="0">
              <a:buNone/>
              <a:defRPr b="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848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4" Type="http://schemas.openxmlformats.org/officeDocument/2006/relationships/slideLayout" Target="../slideLayouts/slideLayout9.xml"/><Relationship Id="rId5" Type="http://schemas.openxmlformats.org/officeDocument/2006/relationships/slideLayout" Target="../slideLayouts/slideLayout10.xml"/><Relationship Id="rId6" Type="http://schemas.openxmlformats.org/officeDocument/2006/relationships/theme" Target="../theme/theme2.xml"/><Relationship Id="rId7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2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1983" y="457203"/>
            <a:ext cx="8477737" cy="60302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1983" y="1409758"/>
            <a:ext cx="8477737" cy="4946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C453A-6B12-3E4E-8E5B-4BFBFD851DC7}" type="datetimeFigureOut">
              <a:rPr lang="en-US" smtClean="0"/>
              <a:t>3/29/13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53842-EB21-0F45-9793-244089871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604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7" r:id="rId3"/>
    <p:sldLayoutId id="2147483660" r:id="rId4"/>
    <p:sldLayoutId id="2147483668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3600" kern="1200" cap="all" spc="1200">
          <a:solidFill>
            <a:schemeClr val="bg1"/>
          </a:solidFill>
          <a:latin typeface="Diner-Fatt"/>
          <a:ea typeface="+mj-ea"/>
          <a:cs typeface="Diner-Fatt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bg1"/>
          </a:solidFill>
          <a:latin typeface="Museo Sans 500"/>
          <a:ea typeface="+mn-ea"/>
          <a:cs typeface="Museo Sans 50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bg1"/>
          </a:solidFill>
          <a:latin typeface="Museo Sans 500"/>
          <a:ea typeface="+mn-ea"/>
          <a:cs typeface="Museo Sans 50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bg1"/>
          </a:solidFill>
          <a:latin typeface="Museo Sans 500"/>
          <a:ea typeface="+mn-ea"/>
          <a:cs typeface="Museo Sans 50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bg1"/>
          </a:solidFill>
          <a:latin typeface="Museo Sans 500"/>
          <a:ea typeface="+mn-ea"/>
          <a:cs typeface="Museo Sans 50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bg1"/>
          </a:solidFill>
          <a:latin typeface="Museo Sans 500"/>
          <a:ea typeface="+mn-ea"/>
          <a:cs typeface="Museo Sans 50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7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1983" y="457203"/>
            <a:ext cx="8477737" cy="60302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1983" y="1409758"/>
            <a:ext cx="8477737" cy="4946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C453A-6B12-3E4E-8E5B-4BFBFD851DC7}" type="datetimeFigureOut">
              <a:rPr lang="en-US" smtClean="0"/>
              <a:t>3/29/13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53842-EB21-0F45-9793-2440898716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086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3600" kern="1200" cap="all" spc="1200">
          <a:solidFill>
            <a:srgbClr val="595959"/>
          </a:solidFill>
          <a:latin typeface="Diner-Fatt"/>
          <a:ea typeface="+mj-ea"/>
          <a:cs typeface="Diner-Fatt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rgbClr val="595959"/>
          </a:solidFill>
          <a:latin typeface="Museo Sans 500"/>
          <a:ea typeface="+mn-ea"/>
          <a:cs typeface="Museo Sans 50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rgbClr val="595959"/>
          </a:solidFill>
          <a:latin typeface="Museo Sans 500"/>
          <a:ea typeface="+mn-ea"/>
          <a:cs typeface="Museo Sans 50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rgbClr val="595959"/>
          </a:solidFill>
          <a:latin typeface="Museo Sans 500"/>
          <a:ea typeface="+mn-ea"/>
          <a:cs typeface="Museo Sans 50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rgbClr val="595959"/>
          </a:solidFill>
          <a:latin typeface="Museo Sans 500"/>
          <a:ea typeface="+mn-ea"/>
          <a:cs typeface="Museo Sans 50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rgbClr val="595959"/>
          </a:solidFill>
          <a:latin typeface="Museo Sans 500"/>
          <a:ea typeface="+mn-ea"/>
          <a:cs typeface="Museo Sans 50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2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07118" y="2556633"/>
            <a:ext cx="4462763" cy="1659767"/>
          </a:xfrm>
        </p:spPr>
        <p:txBody>
          <a:bodyPr anchor="ctr" anchorCtr="0">
            <a:normAutofit/>
          </a:bodyPr>
          <a:lstStyle/>
          <a:p>
            <a:r>
              <a:rPr lang="en-US" dirty="0" smtClean="0"/>
              <a:t>Welcome</a:t>
            </a:r>
            <a:br>
              <a:rPr lang="en-US" dirty="0" smtClean="0"/>
            </a:br>
            <a:r>
              <a:rPr lang="en-US" dirty="0" smtClean="0"/>
              <a:t>To The</a:t>
            </a:r>
            <a:br>
              <a:rPr lang="en-US" dirty="0" smtClean="0"/>
            </a:br>
            <a:r>
              <a:rPr lang="en-US" dirty="0" smtClean="0"/>
              <a:t>Big APPLE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044700" y="6248400"/>
            <a:ext cx="50718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pc="600" dirty="0" err="1" smtClean="0">
                <a:solidFill>
                  <a:schemeClr val="bg1"/>
                </a:solidFill>
                <a:latin typeface="Museo Sans 500"/>
                <a:cs typeface="Museo Sans 500"/>
              </a:rPr>
              <a:t>www.powerpointisbeautiful.com</a:t>
            </a:r>
            <a:endParaRPr lang="en-US" sz="1400" spc="600" dirty="0">
              <a:solidFill>
                <a:schemeClr val="bg1"/>
              </a:solidFill>
              <a:latin typeface="Museo Sans 500"/>
              <a:cs typeface="Museo Sans 500"/>
            </a:endParaRPr>
          </a:p>
        </p:txBody>
      </p:sp>
    </p:spTree>
    <p:extLst>
      <p:ext uri="{BB962C8B-B14F-4D97-AF65-F5344CB8AC3E}">
        <p14:creationId xmlns:p14="http://schemas.microsoft.com/office/powerpoint/2010/main" val="406545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Three Columns Layout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 smtClean="0"/>
              <a:t>adipisicing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438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NYC-vintage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97"/>
          <a:stretch/>
        </p:blipFill>
        <p:spPr>
          <a:xfrm>
            <a:off x="0" y="2412999"/>
            <a:ext cx="9144000" cy="33804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983" y="457202"/>
            <a:ext cx="8477737" cy="1269997"/>
          </a:xfrm>
        </p:spPr>
        <p:txBody>
          <a:bodyPr>
            <a:noAutofit/>
          </a:bodyPr>
          <a:lstStyle/>
          <a:p>
            <a:r>
              <a:rPr lang="en-US" dirty="0" smtClean="0"/>
              <a:t>Multiple Table Slide</a:t>
            </a:r>
            <a:br>
              <a:rPr lang="en-US" dirty="0" smtClean="0"/>
            </a:b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editable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6" name="Table Placeholder 5"/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315418970"/>
              </p:ext>
            </p:extLst>
          </p:nvPr>
        </p:nvGraphicFramePr>
        <p:xfrm>
          <a:off x="1079502" y="1930396"/>
          <a:ext cx="6985000" cy="3863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7000"/>
                <a:gridCol w="1397000"/>
                <a:gridCol w="1397000"/>
                <a:gridCol w="1397000"/>
                <a:gridCol w="1397000"/>
              </a:tblGrid>
              <a:tr h="477838"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pc="600" dirty="0" smtClean="0">
                          <a:latin typeface="Diner-Fatt"/>
                          <a:cs typeface="Diner-Fatt"/>
                        </a:rPr>
                        <a:t>HEADING 1</a:t>
                      </a:r>
                      <a:endParaRPr lang="en-US" sz="1800" spc="600" dirty="0">
                        <a:latin typeface="Diner-Fatt"/>
                        <a:cs typeface="Diner-Fatt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600" dirty="0" smtClean="0">
                          <a:latin typeface="Diner-Fatt"/>
                          <a:cs typeface="Diner-Fatt"/>
                        </a:rPr>
                        <a:t>HEADING 2</a:t>
                      </a: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600" dirty="0" smtClean="0">
                          <a:latin typeface="Diner-Fatt"/>
                          <a:cs typeface="Diner-Fatt"/>
                        </a:rPr>
                        <a:t>HEADING 3</a:t>
                      </a: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600" dirty="0" smtClean="0">
                          <a:latin typeface="Diner-Fatt"/>
                          <a:cs typeface="Diner-Fatt"/>
                        </a:rPr>
                        <a:t>HEADING 4</a:t>
                      </a: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Museo Sans 500"/>
                          <a:cs typeface="Museo Sans 500"/>
                        </a:rPr>
                        <a:t>Lorem</a:t>
                      </a:r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Museo Sans 500"/>
                          <a:cs typeface="Museo Sans 500"/>
                        </a:rPr>
                        <a:t>ipsum</a:t>
                      </a:r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Museo Sans 500"/>
                          <a:cs typeface="Museo Sans 500"/>
                        </a:rPr>
                        <a:t>dolor</a:t>
                      </a:r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Museo Sans 500"/>
                          <a:cs typeface="Museo Sans 500"/>
                        </a:rPr>
                        <a:t>sit </a:t>
                      </a:r>
                      <a:r>
                        <a:rPr lang="en-US" sz="1400" dirty="0" err="1" smtClean="0">
                          <a:latin typeface="Museo Sans 500"/>
                          <a:cs typeface="Museo Sans 500"/>
                        </a:rPr>
                        <a:t>amet</a:t>
                      </a:r>
                      <a:r>
                        <a:rPr lang="en-US" sz="1400" dirty="0" smtClean="0">
                          <a:latin typeface="Museo Sans 500"/>
                          <a:cs typeface="Museo Sans 500"/>
                        </a:rPr>
                        <a:t>, </a:t>
                      </a:r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latin typeface="Museo Sans 500"/>
                          <a:cs typeface="Museo Sans 500"/>
                        </a:rPr>
                        <a:t>Consectetur</a:t>
                      </a:r>
                      <a:r>
                        <a:rPr lang="en-US" sz="1400" dirty="0" smtClean="0">
                          <a:latin typeface="Museo Sans 500"/>
                          <a:cs typeface="Museo Sans 500"/>
                        </a:rPr>
                        <a:t> </a:t>
                      </a: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latin typeface="Museo Sans 500"/>
                          <a:cs typeface="Museo Sans 500"/>
                        </a:rPr>
                        <a:t>Lorem</a:t>
                      </a:r>
                      <a:endParaRPr lang="en-US" sz="1400" dirty="0" smtClean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latin typeface="Museo Sans 500"/>
                          <a:cs typeface="Museo Sans 500"/>
                        </a:rPr>
                        <a:t>Consectetur</a:t>
                      </a:r>
                      <a:r>
                        <a:rPr lang="en-US" sz="1400" dirty="0" smtClean="0">
                          <a:latin typeface="Museo Sans 500"/>
                          <a:cs typeface="Museo Sans 500"/>
                        </a:rPr>
                        <a:t> </a:t>
                      </a:r>
                    </a:p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19406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TWO columns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 smtClean="0"/>
              <a:t>irur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66601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anchor="ctr" anchorCtr="0">
            <a:normAutofit fontScale="90000"/>
          </a:bodyPr>
          <a:lstStyle/>
          <a:p>
            <a:r>
              <a:rPr lang="en-US" dirty="0" smtClean="0"/>
              <a:t>Welcome</a:t>
            </a:r>
            <a:br>
              <a:rPr lang="en-US" dirty="0" smtClean="0"/>
            </a:br>
            <a:r>
              <a:rPr lang="en-US" dirty="0" smtClean="0"/>
              <a:t>To The</a:t>
            </a:r>
            <a:br>
              <a:rPr lang="en-US" dirty="0" smtClean="0"/>
            </a:br>
            <a:r>
              <a:rPr lang="en-US" dirty="0" smtClean="0"/>
              <a:t>Big APPLE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044700" y="6248400"/>
            <a:ext cx="50718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pc="600" dirty="0" err="1" smtClean="0">
                <a:solidFill>
                  <a:schemeClr val="bg1"/>
                </a:solidFill>
                <a:latin typeface="Museo Sans 500"/>
                <a:cs typeface="Museo Sans 500"/>
              </a:rPr>
              <a:t>www.powerpointisbeautiful.com</a:t>
            </a:r>
            <a:endParaRPr lang="en-US" sz="1400" spc="600" dirty="0">
              <a:solidFill>
                <a:schemeClr val="bg1"/>
              </a:solidFill>
              <a:latin typeface="Museo Sans 500"/>
              <a:cs typeface="Museo Sans 500"/>
            </a:endParaRPr>
          </a:p>
        </p:txBody>
      </p:sp>
    </p:spTree>
    <p:extLst>
      <p:ext uri="{BB962C8B-B14F-4D97-AF65-F5344CB8AC3E}">
        <p14:creationId xmlns:p14="http://schemas.microsoft.com/office/powerpoint/2010/main" val="1878508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Three Columns Layout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 smtClean="0"/>
              <a:t>incididunt</a:t>
            </a:r>
            <a:r>
              <a:rPr lang="en-US" dirty="0" smtClean="0"/>
              <a:t>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 smtClean="0"/>
              <a:t>adipisicing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836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NYC-vintage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97"/>
          <a:stretch/>
        </p:blipFill>
        <p:spPr>
          <a:xfrm>
            <a:off x="0" y="2412999"/>
            <a:ext cx="9144000" cy="33804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Multiple Table Slide</a:t>
            </a:r>
            <a:br>
              <a:rPr lang="en-US" dirty="0" smtClean="0"/>
            </a:br>
            <a:r>
              <a:rPr lang="en-US" dirty="0" smtClean="0">
                <a:solidFill>
                  <a:schemeClr val="bg1"/>
                </a:solidFill>
              </a:rPr>
              <a:t>editable</a:t>
            </a:r>
            <a:endParaRPr lang="en-US" dirty="0">
              <a:solidFill>
                <a:schemeClr val="bg1"/>
              </a:solidFill>
            </a:endParaRPr>
          </a:p>
        </p:txBody>
      </p:sp>
      <p:graphicFrame>
        <p:nvGraphicFramePr>
          <p:cNvPr id="6" name="Table Placeholder 5"/>
          <p:cNvGraphicFramePr>
            <a:graphicFrameLocks noGrp="1"/>
          </p:cNvGraphicFramePr>
          <p:nvPr>
            <p:ph type="tbl" sz="quarter" idx="13"/>
            <p:extLst>
              <p:ext uri="{D42A27DB-BD31-4B8C-83A1-F6EECF244321}">
                <p14:modId xmlns:p14="http://schemas.microsoft.com/office/powerpoint/2010/main" val="2294149844"/>
              </p:ext>
            </p:extLst>
          </p:nvPr>
        </p:nvGraphicFramePr>
        <p:xfrm>
          <a:off x="331788" y="1933922"/>
          <a:ext cx="8477250" cy="3863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5450"/>
                <a:gridCol w="1695450"/>
                <a:gridCol w="1695450"/>
                <a:gridCol w="1695450"/>
                <a:gridCol w="1695450"/>
              </a:tblGrid>
              <a:tr h="477838"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spc="600" dirty="0" smtClean="0">
                          <a:latin typeface="Diner-Fatt"/>
                          <a:cs typeface="Diner-Fatt"/>
                        </a:rPr>
                        <a:t>HEADING 1</a:t>
                      </a:r>
                      <a:endParaRPr lang="en-US" sz="1800" spc="600" dirty="0">
                        <a:latin typeface="Diner-Fatt"/>
                        <a:cs typeface="Diner-Fatt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600" dirty="0" smtClean="0">
                          <a:latin typeface="Diner-Fatt"/>
                          <a:cs typeface="Diner-Fatt"/>
                        </a:rPr>
                        <a:t>HEADING 2</a:t>
                      </a: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600" dirty="0" smtClean="0">
                          <a:latin typeface="Diner-Fatt"/>
                          <a:cs typeface="Diner-Fatt"/>
                        </a:rPr>
                        <a:t>HEADING 3</a:t>
                      </a: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spc="600" dirty="0" smtClean="0">
                          <a:latin typeface="Diner-Fatt"/>
                          <a:cs typeface="Diner-Fatt"/>
                        </a:rPr>
                        <a:t>HEADING 4</a:t>
                      </a: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77838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Museo Sans 500"/>
                          <a:cs typeface="Museo Sans 500"/>
                        </a:rPr>
                        <a:t>Lorem</a:t>
                      </a:r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r>
                        <a:rPr lang="en-US" sz="1400" dirty="0" err="1" smtClean="0">
                          <a:latin typeface="Museo Sans 500"/>
                          <a:cs typeface="Museo Sans 500"/>
                        </a:rPr>
                        <a:t>ipsum</a:t>
                      </a:r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latin typeface="Museo Sans 500"/>
                          <a:cs typeface="Museo Sans 500"/>
                        </a:rPr>
                        <a:t>dolor</a:t>
                      </a:r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latin typeface="Museo Sans 500"/>
                          <a:cs typeface="Museo Sans 500"/>
                        </a:rPr>
                        <a:t>sit </a:t>
                      </a:r>
                      <a:r>
                        <a:rPr lang="en-US" sz="1400" dirty="0" err="1" smtClean="0">
                          <a:latin typeface="Museo Sans 500"/>
                          <a:cs typeface="Museo Sans 500"/>
                        </a:rPr>
                        <a:t>amet</a:t>
                      </a:r>
                      <a:r>
                        <a:rPr lang="en-US" sz="1400" dirty="0" smtClean="0">
                          <a:latin typeface="Museo Sans 500"/>
                          <a:cs typeface="Museo Sans 500"/>
                        </a:rPr>
                        <a:t>, </a:t>
                      </a:r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latin typeface="Museo Sans 500"/>
                          <a:cs typeface="Museo Sans 500"/>
                        </a:rPr>
                        <a:t>Consectetur</a:t>
                      </a:r>
                      <a:r>
                        <a:rPr lang="en-US" sz="1400" dirty="0" smtClean="0">
                          <a:latin typeface="Museo Sans 500"/>
                          <a:cs typeface="Museo Sans 500"/>
                        </a:rPr>
                        <a:t> </a:t>
                      </a: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latin typeface="Museo Sans 500"/>
                          <a:cs typeface="Museo Sans 500"/>
                        </a:rPr>
                        <a:t>Lorem</a:t>
                      </a:r>
                      <a:endParaRPr lang="en-US" sz="1400" dirty="0" smtClean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7783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err="1" smtClean="0">
                          <a:latin typeface="Museo Sans 500"/>
                          <a:cs typeface="Museo Sans 500"/>
                        </a:rPr>
                        <a:t>Consectetur</a:t>
                      </a:r>
                      <a:r>
                        <a:rPr lang="en-US" sz="1400" dirty="0" smtClean="0">
                          <a:latin typeface="Museo Sans 500"/>
                          <a:cs typeface="Museo Sans 500"/>
                        </a:rPr>
                        <a:t> </a:t>
                      </a:r>
                    </a:p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>
                        <a:latin typeface="Museo Sans 500"/>
                        <a:cs typeface="Museo Sans 500"/>
                      </a:endParaRPr>
                    </a:p>
                  </a:txBody>
                  <a:tcPr marL="110975" marR="110975">
                    <a:lnL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3842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TWO columns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 smtClean="0"/>
              <a:t>irur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adipisicing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</a:t>
            </a:r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255555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129</TotalTime>
  <Words>480</Words>
  <Application>Microsoft Macintosh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Default Theme</vt:lpstr>
      <vt:lpstr>1_Default Theme</vt:lpstr>
      <vt:lpstr>Welcome To The Big APPLE</vt:lpstr>
      <vt:lpstr>Three Columns Layout</vt:lpstr>
      <vt:lpstr>Multiple Table Slide editable</vt:lpstr>
      <vt:lpstr>TWO columns</vt:lpstr>
      <vt:lpstr>Welcome To The Big APPLE</vt:lpstr>
      <vt:lpstr>Three Columns Layout</vt:lpstr>
      <vt:lpstr>Multiple Table Slide editable</vt:lpstr>
      <vt:lpstr>TWO columns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Prakarn</dc:creator>
  <cp:lastModifiedBy>Prakarn</cp:lastModifiedBy>
  <cp:revision>12</cp:revision>
  <dcterms:created xsi:type="dcterms:W3CDTF">2013-03-30T02:37:09Z</dcterms:created>
  <dcterms:modified xsi:type="dcterms:W3CDTF">2013-03-30T04:56:23Z</dcterms:modified>
</cp:coreProperties>
</file>