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  <p:sldMasterId id="2147483669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B05C"/>
    <a:srgbClr val="CB5500"/>
    <a:srgbClr val="952E03"/>
    <a:srgbClr val="F0FAFF"/>
    <a:srgbClr val="7AAADE"/>
    <a:srgbClr val="295572"/>
    <a:srgbClr val="202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YC-vint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2900"/>
            <a:ext cx="9144000" cy="3607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07118" y="2556633"/>
            <a:ext cx="4462763" cy="1521175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algn="ctr">
              <a:defRPr sz="3200" b="0">
                <a:solidFill>
                  <a:schemeClr val="bg1">
                    <a:lumMod val="95000"/>
                  </a:schemeClr>
                </a:solidFill>
                <a:latin typeface="Diner-Fatt"/>
                <a:cs typeface="Diner-Fat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03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701908" y="2073857"/>
            <a:ext cx="4107812" cy="40778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31795" y="2073857"/>
            <a:ext cx="4107812" cy="40778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NYC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9" b="19479"/>
          <a:stretch/>
        </p:blipFill>
        <p:spPr>
          <a:xfrm>
            <a:off x="0" y="2609797"/>
            <a:ext cx="9144000" cy="32156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3/29/13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31788" y="1200150"/>
            <a:ext cx="8477250" cy="7112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spc="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505562" y="2246351"/>
            <a:ext cx="3934045" cy="3905314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ChangeAspect="1"/>
          </p:cNvSpPr>
          <p:nvPr userDrawn="1"/>
        </p:nvSpPr>
        <p:spPr>
          <a:xfrm>
            <a:off x="4875675" y="2246351"/>
            <a:ext cx="3934045" cy="3905314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57237" y="2493630"/>
            <a:ext cx="3449177" cy="345997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139356" y="2493630"/>
            <a:ext cx="3449177" cy="345997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013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3/29/13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4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1983" y="3439829"/>
            <a:ext cx="8477737" cy="60302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3/29/13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NYC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9" b="19479"/>
          <a:stretch/>
        </p:blipFill>
        <p:spPr>
          <a:xfrm>
            <a:off x="0" y="0"/>
            <a:ext cx="9144000" cy="3215644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4252913"/>
            <a:ext cx="1833562" cy="19685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smtClean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endParaRPr lang="en-US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655220" y="4252913"/>
            <a:ext cx="1833562" cy="19685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smtClean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endParaRPr lang="en-US" dirty="0" smtClean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853238" y="4252913"/>
            <a:ext cx="1833562" cy="19685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smtClean="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endParaRPr lang="en-US" dirty="0" smtClean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72991" y="4252913"/>
            <a:ext cx="0" cy="19685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171010" y="4252913"/>
            <a:ext cx="0" cy="19685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88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3/29/13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31983" y="457203"/>
            <a:ext cx="8477737" cy="60302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331788" y="1328738"/>
            <a:ext cx="8477250" cy="46831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701908" y="2073857"/>
            <a:ext cx="4107812" cy="40778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331795" y="2073857"/>
            <a:ext cx="4107812" cy="40778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NYC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9" b="19479"/>
          <a:stretch/>
        </p:blipFill>
        <p:spPr>
          <a:xfrm>
            <a:off x="0" y="2609797"/>
            <a:ext cx="9144000" cy="32156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3/29/13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31788" y="1200150"/>
            <a:ext cx="8477250" cy="7112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spc="200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0" name="Rectangle 9"/>
          <p:cNvSpPr>
            <a:spLocks noChangeAspect="1"/>
          </p:cNvSpPr>
          <p:nvPr userDrawn="1"/>
        </p:nvSpPr>
        <p:spPr>
          <a:xfrm>
            <a:off x="505562" y="2246351"/>
            <a:ext cx="3934045" cy="3905314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ChangeAspect="1"/>
          </p:cNvSpPr>
          <p:nvPr userDrawn="1"/>
        </p:nvSpPr>
        <p:spPr>
          <a:xfrm>
            <a:off x="4875675" y="2246351"/>
            <a:ext cx="3934045" cy="3905314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57237" y="2493630"/>
            <a:ext cx="3449177" cy="345997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139356" y="2493630"/>
            <a:ext cx="3449177" cy="345997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smtClean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800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YC-vint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2900"/>
            <a:ext cx="9144000" cy="3607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07118" y="2556633"/>
            <a:ext cx="4462763" cy="1521175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algn="ctr">
              <a:defRPr sz="3200" b="0">
                <a:solidFill>
                  <a:schemeClr val="bg1">
                    <a:lumMod val="95000"/>
                  </a:schemeClr>
                </a:solidFill>
                <a:latin typeface="Diner-Fatt"/>
                <a:cs typeface="Diner-Fat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62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3/29/13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84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1983" y="3439829"/>
            <a:ext cx="8477737" cy="60302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3/29/13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NYC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9" b="19479"/>
          <a:stretch/>
        </p:blipFill>
        <p:spPr>
          <a:xfrm>
            <a:off x="0" y="0"/>
            <a:ext cx="9162288" cy="3222076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4252913"/>
            <a:ext cx="1833562" cy="19685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endParaRPr lang="en-US" dirty="0" smtClean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655220" y="4252913"/>
            <a:ext cx="1833562" cy="19685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smtClean="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endParaRPr lang="en-US" dirty="0" smtClean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6853238" y="4252913"/>
            <a:ext cx="1833562" cy="1968500"/>
          </a:xfrm>
        </p:spPr>
        <p:txBody>
          <a:bodyPr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400" smtClean="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endParaRPr lang="en-US" dirty="0" smtClean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972991" y="4252913"/>
            <a:ext cx="0" cy="19685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6171010" y="4252913"/>
            <a:ext cx="0" cy="19685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6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C453A-6B12-3E4E-8E5B-4BFBFD851DC7}" type="datetimeFigureOut">
              <a:rPr lang="en-US" smtClean="0"/>
              <a:t>3/29/13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31983" y="457203"/>
            <a:ext cx="8477737" cy="60302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13"/>
          </p:nvPr>
        </p:nvSpPr>
        <p:spPr>
          <a:xfrm>
            <a:off x="331788" y="1328738"/>
            <a:ext cx="8477250" cy="46831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4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983" y="457203"/>
            <a:ext cx="8477737" cy="6030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83" y="1409758"/>
            <a:ext cx="8477737" cy="4946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453A-6B12-3E4E-8E5B-4BFBFD851DC7}" type="datetimeFigureOut">
              <a:rPr lang="en-US" smtClean="0"/>
              <a:t>3/29/13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7" r:id="rId3"/>
    <p:sldLayoutId id="2147483660" r:id="rId4"/>
    <p:sldLayoutId id="2147483668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 cap="all" spc="1200">
          <a:solidFill>
            <a:schemeClr val="bg1"/>
          </a:solidFill>
          <a:latin typeface="Diner-Fatt"/>
          <a:ea typeface="+mj-ea"/>
          <a:cs typeface="Diner-Fat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bg1"/>
          </a:solidFill>
          <a:latin typeface="Museo Sans 500"/>
          <a:ea typeface="+mn-ea"/>
          <a:cs typeface="Museo Sans 5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bg1"/>
          </a:solidFill>
          <a:latin typeface="Museo Sans 500"/>
          <a:ea typeface="+mn-ea"/>
          <a:cs typeface="Museo Sans 5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bg1"/>
          </a:solidFill>
          <a:latin typeface="Museo Sans 500"/>
          <a:ea typeface="+mn-ea"/>
          <a:cs typeface="Museo Sans 5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/>
          </a:solidFill>
          <a:latin typeface="Museo Sans 500"/>
          <a:ea typeface="+mn-ea"/>
          <a:cs typeface="Museo Sans 5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bg1"/>
          </a:solidFill>
          <a:latin typeface="Museo Sans 500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983" y="457203"/>
            <a:ext cx="8477737" cy="6030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83" y="1409758"/>
            <a:ext cx="8477737" cy="4946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C453A-6B12-3E4E-8E5B-4BFBFD851DC7}" type="datetimeFigureOut">
              <a:rPr lang="en-US" smtClean="0"/>
              <a:t>3/29/13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53842-EB21-0F45-9793-244089871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 cap="all" spc="1200">
          <a:solidFill>
            <a:srgbClr val="595959"/>
          </a:solidFill>
          <a:latin typeface="Diner-Fatt"/>
          <a:ea typeface="+mj-ea"/>
          <a:cs typeface="Diner-Fat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595959"/>
          </a:solidFill>
          <a:latin typeface="Museo Sans 500"/>
          <a:ea typeface="+mn-ea"/>
          <a:cs typeface="Museo Sans 5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595959"/>
          </a:solidFill>
          <a:latin typeface="Museo Sans 500"/>
          <a:ea typeface="+mn-ea"/>
          <a:cs typeface="Museo Sans 5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595959"/>
          </a:solidFill>
          <a:latin typeface="Museo Sans 500"/>
          <a:ea typeface="+mn-ea"/>
          <a:cs typeface="Museo Sans 5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595959"/>
          </a:solidFill>
          <a:latin typeface="Museo Sans 500"/>
          <a:ea typeface="+mn-ea"/>
          <a:cs typeface="Museo Sans 5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595959"/>
          </a:solidFill>
          <a:latin typeface="Museo Sans 500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7118" y="2556633"/>
            <a:ext cx="4462763" cy="1659767"/>
          </a:xfrm>
        </p:spPr>
        <p:txBody>
          <a:bodyPr anchor="ctr" anchorCtr="0">
            <a:normAutofit/>
          </a:bodyPr>
          <a:lstStyle/>
          <a:p>
            <a:r>
              <a:rPr lang="en-US" dirty="0" smtClean="0"/>
              <a:t>Welcome</a:t>
            </a:r>
            <a:br>
              <a:rPr lang="en-US" dirty="0" smtClean="0"/>
            </a:br>
            <a:r>
              <a:rPr lang="en-US" dirty="0" smtClean="0"/>
              <a:t>To The</a:t>
            </a:r>
            <a:br>
              <a:rPr lang="en-US" dirty="0" smtClean="0"/>
            </a:br>
            <a:r>
              <a:rPr lang="en-US" dirty="0" smtClean="0"/>
              <a:t>Big APPLE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44700" y="6248400"/>
            <a:ext cx="5071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pc="600" dirty="0" err="1" smtClean="0">
                <a:solidFill>
                  <a:schemeClr val="bg1"/>
                </a:solidFill>
                <a:latin typeface="Museo Sans 500"/>
                <a:cs typeface="Museo Sans 500"/>
              </a:rPr>
              <a:t>www.powerpointisbeautiful.com</a:t>
            </a:r>
            <a:endParaRPr lang="en-US" sz="1400" spc="600" dirty="0">
              <a:solidFill>
                <a:schemeClr val="bg1"/>
              </a:solidFill>
              <a:latin typeface="Museo Sans 500"/>
              <a:cs typeface="Museo Sans 500"/>
            </a:endParaRPr>
          </a:p>
        </p:txBody>
      </p:sp>
    </p:spTree>
    <p:extLst>
      <p:ext uri="{BB962C8B-B14F-4D97-AF65-F5344CB8AC3E}">
        <p14:creationId xmlns:p14="http://schemas.microsoft.com/office/powerpoint/2010/main" val="40654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Columns Layout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 smtClean="0"/>
              <a:t>adipisicing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38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YC-vintag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7"/>
          <a:stretch/>
        </p:blipFill>
        <p:spPr>
          <a:xfrm>
            <a:off x="0" y="2412999"/>
            <a:ext cx="9144000" cy="3380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983" y="457202"/>
            <a:ext cx="8477737" cy="1269997"/>
          </a:xfrm>
        </p:spPr>
        <p:txBody>
          <a:bodyPr>
            <a:noAutofit/>
          </a:bodyPr>
          <a:lstStyle/>
          <a:p>
            <a:r>
              <a:rPr lang="en-US" dirty="0" smtClean="0"/>
              <a:t>Multiple Table Slide</a:t>
            </a:r>
            <a:br>
              <a:rPr lang="en-US" dirty="0" smtClean="0"/>
            </a:b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editable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315418970"/>
              </p:ext>
            </p:extLst>
          </p:nvPr>
        </p:nvGraphicFramePr>
        <p:xfrm>
          <a:off x="1079502" y="1930396"/>
          <a:ext cx="6985000" cy="386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</a:tblGrid>
              <a:tr h="47783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pc="600" dirty="0" smtClean="0">
                          <a:latin typeface="Diner-Fatt"/>
                          <a:cs typeface="Diner-Fatt"/>
                        </a:rPr>
                        <a:t>HEADING 1</a:t>
                      </a:r>
                      <a:endParaRPr lang="en-US" sz="1800" spc="600" dirty="0">
                        <a:latin typeface="Diner-Fatt"/>
                        <a:cs typeface="Diner-Fatt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600" dirty="0" smtClean="0">
                          <a:latin typeface="Diner-Fatt"/>
                          <a:cs typeface="Diner-Fatt"/>
                        </a:rPr>
                        <a:t>HEADING 2</a:t>
                      </a: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600" dirty="0" smtClean="0">
                          <a:latin typeface="Diner-Fatt"/>
                          <a:cs typeface="Diner-Fatt"/>
                        </a:rPr>
                        <a:t>HEADING 3</a:t>
                      </a: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600" dirty="0" smtClean="0">
                          <a:latin typeface="Diner-Fatt"/>
                          <a:cs typeface="Diner-Fatt"/>
                        </a:rPr>
                        <a:t>HEADING 4</a:t>
                      </a: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Lorem</a:t>
                      </a:r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ipsum</a:t>
                      </a:r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Museo Sans 500"/>
                          <a:cs typeface="Museo Sans 500"/>
                        </a:rPr>
                        <a:t>dolor</a:t>
                      </a:r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Museo Sans 500"/>
                          <a:cs typeface="Museo Sans 500"/>
                        </a:rPr>
                        <a:t>sit </a:t>
                      </a:r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amet</a:t>
                      </a:r>
                      <a:r>
                        <a:rPr lang="en-US" sz="1400" dirty="0" smtClean="0">
                          <a:latin typeface="Museo Sans 500"/>
                          <a:cs typeface="Museo Sans 500"/>
                        </a:rPr>
                        <a:t>, </a:t>
                      </a:r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Consectetur</a:t>
                      </a:r>
                      <a:r>
                        <a:rPr lang="en-US" sz="1400" dirty="0" smtClean="0">
                          <a:latin typeface="Museo Sans 500"/>
                          <a:cs typeface="Museo Sans 500"/>
                        </a:rPr>
                        <a:t> </a:t>
                      </a: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Lorem</a:t>
                      </a:r>
                      <a:endParaRPr lang="en-US" sz="1400" dirty="0" smtClean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Consectetur</a:t>
                      </a:r>
                      <a:r>
                        <a:rPr lang="en-US" sz="1400" dirty="0" smtClean="0">
                          <a:latin typeface="Museo Sans 500"/>
                          <a:cs typeface="Museo Sans 500"/>
                        </a:rPr>
                        <a:t> </a:t>
                      </a:r>
                    </a:p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94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columns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 smtClean="0"/>
              <a:t>irur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6601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 fontScale="90000"/>
          </a:bodyPr>
          <a:lstStyle/>
          <a:p>
            <a:r>
              <a:rPr lang="en-US" dirty="0" smtClean="0"/>
              <a:t>Welcome</a:t>
            </a:r>
            <a:br>
              <a:rPr lang="en-US" dirty="0" smtClean="0"/>
            </a:br>
            <a:r>
              <a:rPr lang="en-US" dirty="0" smtClean="0"/>
              <a:t>To The</a:t>
            </a:r>
            <a:br>
              <a:rPr lang="en-US" dirty="0" smtClean="0"/>
            </a:br>
            <a:r>
              <a:rPr lang="en-US" dirty="0" smtClean="0"/>
              <a:t>Big APPLE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44700" y="6248400"/>
            <a:ext cx="50718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pc="600" dirty="0" err="1" smtClean="0">
                <a:solidFill>
                  <a:schemeClr val="bg1"/>
                </a:solidFill>
                <a:latin typeface="Museo Sans 500"/>
                <a:cs typeface="Museo Sans 500"/>
              </a:rPr>
              <a:t>www.powerpointisbeautiful.com</a:t>
            </a:r>
            <a:endParaRPr lang="en-US" sz="1400" spc="600" dirty="0">
              <a:solidFill>
                <a:schemeClr val="bg1"/>
              </a:solidFill>
              <a:latin typeface="Museo Sans 500"/>
              <a:cs typeface="Museo Sans 500"/>
            </a:endParaRPr>
          </a:p>
        </p:txBody>
      </p:sp>
    </p:spTree>
    <p:extLst>
      <p:ext uri="{BB962C8B-B14F-4D97-AF65-F5344CB8AC3E}">
        <p14:creationId xmlns:p14="http://schemas.microsoft.com/office/powerpoint/2010/main" val="1878508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Columns Layout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 smtClean="0"/>
              <a:t>adipisicing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3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YC-vintag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97"/>
          <a:stretch/>
        </p:blipFill>
        <p:spPr>
          <a:xfrm>
            <a:off x="0" y="2412999"/>
            <a:ext cx="9144000" cy="3380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Multiple Table Slide</a:t>
            </a:r>
            <a:br>
              <a:rPr lang="en-US" dirty="0" smtClean="0"/>
            </a:br>
            <a:r>
              <a:rPr lang="en-US" dirty="0" smtClean="0">
                <a:solidFill>
                  <a:schemeClr val="bg1"/>
                </a:solidFill>
              </a:rPr>
              <a:t>editable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294149844"/>
              </p:ext>
            </p:extLst>
          </p:nvPr>
        </p:nvGraphicFramePr>
        <p:xfrm>
          <a:off x="331788" y="1933922"/>
          <a:ext cx="8477250" cy="3863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/>
                <a:gridCol w="1695450"/>
                <a:gridCol w="1695450"/>
                <a:gridCol w="1695450"/>
                <a:gridCol w="1695450"/>
              </a:tblGrid>
              <a:tr h="47783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pc="600" dirty="0" smtClean="0">
                          <a:latin typeface="Diner-Fatt"/>
                          <a:cs typeface="Diner-Fatt"/>
                        </a:rPr>
                        <a:t>HEADING 1</a:t>
                      </a:r>
                      <a:endParaRPr lang="en-US" sz="1800" spc="600" dirty="0">
                        <a:latin typeface="Diner-Fatt"/>
                        <a:cs typeface="Diner-Fatt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600" dirty="0" smtClean="0">
                          <a:latin typeface="Diner-Fatt"/>
                          <a:cs typeface="Diner-Fatt"/>
                        </a:rPr>
                        <a:t>HEADING 2</a:t>
                      </a: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600" dirty="0" smtClean="0">
                          <a:latin typeface="Diner-Fatt"/>
                          <a:cs typeface="Diner-Fatt"/>
                        </a:rPr>
                        <a:t>HEADING 3</a:t>
                      </a: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pc="600" dirty="0" smtClean="0">
                          <a:latin typeface="Diner-Fatt"/>
                          <a:cs typeface="Diner-Fatt"/>
                        </a:rPr>
                        <a:t>HEADING 4</a:t>
                      </a: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Lorem</a:t>
                      </a:r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ipsum</a:t>
                      </a:r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Museo Sans 500"/>
                          <a:cs typeface="Museo Sans 500"/>
                        </a:rPr>
                        <a:t>dolor</a:t>
                      </a:r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Museo Sans 500"/>
                          <a:cs typeface="Museo Sans 500"/>
                        </a:rPr>
                        <a:t>sit </a:t>
                      </a:r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amet</a:t>
                      </a:r>
                      <a:r>
                        <a:rPr lang="en-US" sz="1400" dirty="0" smtClean="0">
                          <a:latin typeface="Museo Sans 500"/>
                          <a:cs typeface="Museo Sans 500"/>
                        </a:rPr>
                        <a:t>, </a:t>
                      </a:r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Consectetur</a:t>
                      </a:r>
                      <a:r>
                        <a:rPr lang="en-US" sz="1400" dirty="0" smtClean="0">
                          <a:latin typeface="Museo Sans 500"/>
                          <a:cs typeface="Museo Sans 500"/>
                        </a:rPr>
                        <a:t> </a:t>
                      </a: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Lorem</a:t>
                      </a:r>
                      <a:endParaRPr lang="en-US" sz="1400" dirty="0" smtClean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Museo Sans 500"/>
                          <a:cs typeface="Museo Sans 500"/>
                        </a:rPr>
                        <a:t>Consectetur</a:t>
                      </a:r>
                      <a:r>
                        <a:rPr lang="en-US" sz="1400" dirty="0" smtClean="0">
                          <a:latin typeface="Museo Sans 500"/>
                          <a:cs typeface="Museo Sans 500"/>
                        </a:rPr>
                        <a:t> </a:t>
                      </a:r>
                    </a:p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Museo Sans 500"/>
                        <a:cs typeface="Museo Sans 500"/>
                      </a:endParaRPr>
                    </a:p>
                  </a:txBody>
                  <a:tcPr marL="110975" marR="110975">
                    <a:lnL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842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columns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 smtClean="0"/>
              <a:t>irur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adipisicing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25555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129</TotalTime>
  <Words>480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Theme</vt:lpstr>
      <vt:lpstr>1_Default Theme</vt:lpstr>
      <vt:lpstr>Welcome To The Big APPLE</vt:lpstr>
      <vt:lpstr>Three Columns Layout</vt:lpstr>
      <vt:lpstr>Multiple Table Slide editable</vt:lpstr>
      <vt:lpstr>TWO columns</vt:lpstr>
      <vt:lpstr>Welcome To The Big APPLE</vt:lpstr>
      <vt:lpstr>Three Columns Layout</vt:lpstr>
      <vt:lpstr>Multiple Table Slide editable</vt:lpstr>
      <vt:lpstr>TWO columns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Prakarn</dc:creator>
  <cp:lastModifiedBy>Prakarn</cp:lastModifiedBy>
  <cp:revision>12</cp:revision>
  <dcterms:created xsi:type="dcterms:W3CDTF">2013-03-30T02:37:09Z</dcterms:created>
  <dcterms:modified xsi:type="dcterms:W3CDTF">2013-03-30T04:56:23Z</dcterms:modified>
</cp:coreProperties>
</file>